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1b82f4a0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1b82f4a0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5db8ff5b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5db8ff5b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5db8ff5b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5db8ff5b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5db8ff5b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5db8ff5b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5db8ff5b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5db8ff5b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5db8ff5b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f5db8ff5b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0"/>
            <a:ext cx="9144000" cy="961500"/>
          </a:xfrm>
          <a:prstGeom prst="rect">
            <a:avLst/>
          </a:prstGeom>
          <a:solidFill>
            <a:srgbClr val="34316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359454" y="123100"/>
            <a:ext cx="642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</a:rPr>
              <a:t>Universidade Regional do Noroeste do Estado do Rio Grande do Sul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73454" y="391450"/>
            <a:ext cx="61971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</a:rPr>
              <a:t>IV Painel de Pesquisa em Arquitetura e Urbanismo  - Curso de Arquitetura e Urbanismo</a:t>
            </a:r>
            <a:endParaRPr sz="1200">
              <a:solidFill>
                <a:srgbClr val="FFFFFF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641" y="142275"/>
            <a:ext cx="672753" cy="6165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403004" y="612075"/>
            <a:ext cx="43380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</a:rPr>
              <a:t>19 de novembro de 2021, </a:t>
            </a:r>
            <a:r>
              <a:rPr lang="pt-BR" sz="1200">
                <a:solidFill>
                  <a:srgbClr val="FFFFFF"/>
                </a:solidFill>
              </a:rPr>
              <a:t>Ijuí/RS - Brasil</a:t>
            </a:r>
            <a:endParaRPr sz="1200">
              <a:solidFill>
                <a:srgbClr val="FFFFFF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99890" y="172462"/>
            <a:ext cx="832420" cy="61657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11700" y="1077850"/>
            <a:ext cx="8520600" cy="171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000000"/>
                </a:solidFill>
              </a:rPr>
              <a:t>TÍTULO DO TRABALHO EM FONTES MAIÚSCULAS, NEGRITO, FONTE ARIAL, TAMANHO 25, TEXTO CENTRALIZADO</a:t>
            </a:r>
            <a:endParaRPr b="1" sz="2500">
              <a:solidFill>
                <a:srgbClr val="000000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11704" y="26786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Nome Sobrenome¹; Nome Sobrenome²; Nome Sobrenome³; Nome Sobrenome⁴; Nome Sobrenome⁵</a:t>
            </a:r>
            <a:endParaRPr sz="1500">
              <a:solidFill>
                <a:srgbClr val="595959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11700" y="3471250"/>
            <a:ext cx="8520600" cy="11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595959"/>
                </a:solidFill>
              </a:rPr>
              <a:t>¹Discente/egresso da Universidade Regional do Noroeste do Estado do Rio Grande do Sul. Agência financiadora da pesquisa e Grupo de Pesquisa (quando houver); ²Discente/egresso da Universidade Regional do Noroeste do Estado do Rio Grande do Sul. Agência financiadora da pesquisa e Grupo de Pesquisa (quando houver); ³Discente/egresso da Universidade Regional do Noroeste do Estado do Rio Grande do Sul. Agência financiadora da pesquisa e Grupo de Pesquisa (quando houver); ⁴Discente/egresso da Universidade Regional do Noroeste do Estado do Rio Grande do Sul. Agência financiadora da pesquisa e Grupo de Pesquisa (quando houver); ⁵Docente da Universidade Regional do Noroeste do Estado do Rio Grande do Sul. Agência financiadora da pesquisa e Grupo de Pesquisa (quando houver).</a:t>
            </a:r>
            <a:endParaRPr sz="10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43165"/>
                </a:solidFill>
                <a:latin typeface="Open Sans"/>
                <a:ea typeface="Open Sans"/>
                <a:cs typeface="Open Sans"/>
                <a:sym typeface="Open Sans"/>
              </a:rPr>
              <a:t>Orientações</a:t>
            </a:r>
            <a:endParaRPr sz="2000">
              <a:solidFill>
                <a:srgbClr val="34316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4"/>
          <p:cNvSpPr txBox="1"/>
          <p:nvPr/>
        </p:nvSpPr>
        <p:spPr>
          <a:xfrm>
            <a:off x="1438425" y="4740625"/>
            <a:ext cx="7599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IV Painel de Pesquisa em Arquitetura e Urbanismo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311700" y="961475"/>
            <a:ext cx="8520600" cy="36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1. Título e nomes dos autores: é obrigatório que seja idêntico ao título do resumo submetido ao evento. Caso exista agência de fomento (CNPq, CAPES ou outras), é obrigatório mencioná-la;</a:t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2. Inserir o título do trabalho no rodapé dos slides, exceto na capa;</a:t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3. Manter o modelo de slide original, ao incluir slides novos duplicar o padrão;</a:t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4. Usar fonte Arial para o corpo do texto, com tamanho mínimo 15;</a:t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5. Podem ser inseridas imagens e gráficos. A organização dos textos no slide é livre, deve-se prezar pela clareza e objetividade;</a:t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6. Itens sugeridos da pesquisa: Introdução (máximo: 1 a 2 slides), Metodologia (máximo: 1 a 2 slides), Resultados e Discussões (1 a 4 slides), Conclusão (máximo: 1 a 2 slides) e Referências (máximo: 1 a 2 slides);</a:t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95959"/>
                </a:solidFill>
              </a:rPr>
              <a:t>7. Apenas um dos autores realizará a apresentação oral. A apresentação será de, no máximo, 12 minutos e mais 8 minutos para perguntas. </a:t>
            </a:r>
            <a:endParaRPr sz="15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43165"/>
                </a:solidFill>
                <a:latin typeface="Open Sans"/>
                <a:ea typeface="Open Sans"/>
                <a:cs typeface="Open Sans"/>
                <a:sym typeface="Open Sans"/>
              </a:rPr>
              <a:t>Introdução</a:t>
            </a:r>
            <a:endParaRPr sz="2000">
              <a:solidFill>
                <a:srgbClr val="34316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8" name="Google Shape;78;p15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5"/>
          <p:cNvSpPr txBox="1"/>
          <p:nvPr/>
        </p:nvSpPr>
        <p:spPr>
          <a:xfrm>
            <a:off x="2911100" y="4740625"/>
            <a:ext cx="433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</a:t>
            </a:r>
            <a:r>
              <a:rPr lang="pt-BR" sz="1500"/>
              <a:t>áximo: 1 a 2 slides</a:t>
            </a:r>
            <a:endParaRPr sz="150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1438425" y="4740625"/>
            <a:ext cx="7599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IV Painel de Pesquisa em Arquitetura e Urbanismo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43165"/>
                </a:solidFill>
                <a:latin typeface="Open Sans"/>
                <a:ea typeface="Open Sans"/>
                <a:cs typeface="Open Sans"/>
                <a:sym typeface="Open Sans"/>
              </a:rPr>
              <a:t>Metodologia</a:t>
            </a:r>
            <a:endParaRPr sz="2000">
              <a:solidFill>
                <a:srgbClr val="34316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8" name="Google Shape;88;p16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6"/>
          <p:cNvSpPr txBox="1"/>
          <p:nvPr/>
        </p:nvSpPr>
        <p:spPr>
          <a:xfrm>
            <a:off x="2911100" y="4740625"/>
            <a:ext cx="433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6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</a:t>
            </a:r>
            <a:r>
              <a:rPr lang="pt-BR" sz="1500"/>
              <a:t>áximo: 1 a 2 slides</a:t>
            </a:r>
            <a:endParaRPr sz="1500"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/>
          <p:nvPr/>
        </p:nvSpPr>
        <p:spPr>
          <a:xfrm>
            <a:off x="1438425" y="4740625"/>
            <a:ext cx="7599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IV Painel de Pesquisa em Arquitetura e Urbanismo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43165"/>
                </a:solidFill>
                <a:latin typeface="Open Sans"/>
                <a:ea typeface="Open Sans"/>
                <a:cs typeface="Open Sans"/>
                <a:sym typeface="Open Sans"/>
              </a:rPr>
              <a:t>Resultados e Discussões</a:t>
            </a:r>
            <a:endParaRPr sz="2000">
              <a:solidFill>
                <a:srgbClr val="34316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8" name="Google Shape;98;p17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7"/>
          <p:cNvSpPr txBox="1"/>
          <p:nvPr/>
        </p:nvSpPr>
        <p:spPr>
          <a:xfrm>
            <a:off x="2911100" y="4740625"/>
            <a:ext cx="433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7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Máximo: 1 a 4 slides</a:t>
            </a:r>
            <a:endParaRPr sz="1500"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/>
        </p:nvSpPr>
        <p:spPr>
          <a:xfrm>
            <a:off x="1438425" y="4740625"/>
            <a:ext cx="7599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IV Painel de Pesquisa em Arquitetura e Urbanismo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43165"/>
                </a:solidFill>
                <a:latin typeface="Open Sans"/>
                <a:ea typeface="Open Sans"/>
                <a:cs typeface="Open Sans"/>
                <a:sym typeface="Open Sans"/>
              </a:rPr>
              <a:t>Conclusão</a:t>
            </a:r>
            <a:endParaRPr sz="2000">
              <a:solidFill>
                <a:srgbClr val="34316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8" name="Google Shape;108;p18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8"/>
          <p:cNvSpPr txBox="1"/>
          <p:nvPr/>
        </p:nvSpPr>
        <p:spPr>
          <a:xfrm>
            <a:off x="2911100" y="4740625"/>
            <a:ext cx="433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8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Máximo: 1 a 2 slides</a:t>
            </a:r>
            <a:endParaRPr sz="1500"/>
          </a:p>
        </p:txBody>
      </p:sp>
      <p:pic>
        <p:nvPicPr>
          <p:cNvPr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1438425" y="4740625"/>
            <a:ext cx="7599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IV Painel de Pesquisa em Arquitetura e Urbanismo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43165"/>
                </a:solidFill>
                <a:latin typeface="Open Sans"/>
                <a:ea typeface="Open Sans"/>
                <a:cs typeface="Open Sans"/>
                <a:sym typeface="Open Sans"/>
              </a:rPr>
              <a:t>Referências</a:t>
            </a:r>
            <a:endParaRPr sz="2000">
              <a:solidFill>
                <a:srgbClr val="34316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8" name="Google Shape;118;p19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" name="Google Shape;119;p19"/>
          <p:cNvSpPr txBox="1"/>
          <p:nvPr/>
        </p:nvSpPr>
        <p:spPr>
          <a:xfrm>
            <a:off x="2911100" y="4740625"/>
            <a:ext cx="433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9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Máximo: 1 a 2 slides</a:t>
            </a:r>
            <a:endParaRPr sz="1500"/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4660750"/>
            <a:ext cx="9240197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9"/>
          <p:cNvSpPr txBox="1"/>
          <p:nvPr/>
        </p:nvSpPr>
        <p:spPr>
          <a:xfrm>
            <a:off x="1438425" y="4740625"/>
            <a:ext cx="7599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IV Painel de Pesquisa em Arquitetura e Urbanismo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