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penSans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1b82f4a08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1b82f4a08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f5db8ff5b5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f5db8ff5b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5db8ff5b5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5db8ff5b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f5db8ff5b5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f5db8ff5b5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f5db8ff5b5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f5db8ff5b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f5db8ff5b5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f5db8ff5b5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9144000" cy="961500"/>
          </a:xfrm>
          <a:prstGeom prst="rect">
            <a:avLst/>
          </a:prstGeom>
          <a:solidFill>
            <a:srgbClr val="FF79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0" y="1077850"/>
            <a:ext cx="8520600" cy="171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500"/>
              <a:t>TÍTULO DO TRABALHO EM FONTES MAIÚSCULAS, NEGRITO, FONTE ARIAL, TAMANHO 25, TEXTO CENTRALIZADO</a:t>
            </a:r>
            <a:endParaRPr b="1" sz="2500"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4" y="26786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/>
              <a:t>Nome Sobrenome</a:t>
            </a:r>
            <a:r>
              <a:rPr lang="pt-BR" sz="1500"/>
              <a:t>¹; Nome Sobrenome²; Nome Sobrenome³</a:t>
            </a:r>
            <a:r>
              <a:rPr lang="pt-BR" sz="1500"/>
              <a:t>; Nome Sobrenome⁴; Nome Sobrenome⁵</a:t>
            </a:r>
            <a:endParaRPr sz="150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660750"/>
            <a:ext cx="9240049" cy="4827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359454" y="123100"/>
            <a:ext cx="6425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FFFFFF"/>
                </a:solidFill>
              </a:rPr>
              <a:t>Universidade Regional do Noroeste do Estado do Rio Grande do Sul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11700" y="3471250"/>
            <a:ext cx="8520600" cy="118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pt-BR" sz="1000"/>
              <a:t>¹Discente/egresso da Universidade Regional do Noroeste do Estado do Rio Grande do Sul. Agência financiadora da pesquisa e Grupo de Pesquisa (quando houver); ²</a:t>
            </a:r>
            <a:r>
              <a:rPr lang="pt-BR" sz="1000"/>
              <a:t>Discente/egresso da Universidade Regional do Noroeste do Estado do Rio Grande do Sul</a:t>
            </a:r>
            <a:r>
              <a:rPr lang="pt-BR" sz="1000"/>
              <a:t>. </a:t>
            </a:r>
            <a:r>
              <a:rPr lang="pt-BR" sz="1000"/>
              <a:t>Agência financiadora da pesquisa e Grupo de Pesquisa (quando houver); </a:t>
            </a:r>
            <a:r>
              <a:rPr lang="pt-BR" sz="1000"/>
              <a:t>³</a:t>
            </a:r>
            <a:r>
              <a:rPr lang="pt-BR" sz="1000"/>
              <a:t>Discente/egresso da Universidade Regional do Noroeste do Estado do Rio Grande do Sul. Agência financiadora da pesquisa e Grupo de Pesquisa (quando houver)</a:t>
            </a:r>
            <a:r>
              <a:rPr lang="pt-BR" sz="1000"/>
              <a:t>; ⁴</a:t>
            </a:r>
            <a:r>
              <a:rPr lang="pt-BR" sz="1000"/>
              <a:t>Discente/egresso da Universidade Regional do Noroeste do Estado do Rio Grande do Sul. Agência financiadora da pesquisa e Grupo de Pesquisa (quando houver)</a:t>
            </a:r>
            <a:r>
              <a:rPr lang="pt-BR" sz="1000"/>
              <a:t>; ⁵</a:t>
            </a:r>
            <a:r>
              <a:rPr lang="pt-BR" sz="1000"/>
              <a:t>Docente da Universidade Regional do Noroeste do Estado do Rio Grande do Sul. Agência financiadora da pesquisa e Grupo de Pesquisa (quando houver).</a:t>
            </a:r>
            <a:endParaRPr sz="1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sz="1200"/>
          </a:p>
        </p:txBody>
      </p:sp>
      <p:sp>
        <p:nvSpPr>
          <p:cNvPr id="60" name="Google Shape;60;p13"/>
          <p:cNvSpPr txBox="1"/>
          <p:nvPr/>
        </p:nvSpPr>
        <p:spPr>
          <a:xfrm>
            <a:off x="2403004" y="391450"/>
            <a:ext cx="4338000" cy="3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FFFFFF"/>
                </a:solidFill>
              </a:rPr>
              <a:t>II Painel de Pesquisa em Design - Curso de Design</a:t>
            </a:r>
            <a:endParaRPr sz="1200">
              <a:solidFill>
                <a:srgbClr val="FFFFFF"/>
              </a:solidFill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6641" y="142275"/>
            <a:ext cx="672753" cy="616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10652" y="142275"/>
            <a:ext cx="456708" cy="6165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/>
        </p:nvSpPr>
        <p:spPr>
          <a:xfrm>
            <a:off x="2403004" y="612075"/>
            <a:ext cx="4338000" cy="3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FFFFFF"/>
                </a:solidFill>
              </a:rPr>
              <a:t>19 de novembro de 2021, </a:t>
            </a:r>
            <a:r>
              <a:rPr lang="pt-BR" sz="1200">
                <a:solidFill>
                  <a:srgbClr val="FFFFFF"/>
                </a:solidFill>
              </a:rPr>
              <a:t>Ijuí/RS - Brasil</a:t>
            </a:r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idx="1" type="subTitle"/>
          </p:nvPr>
        </p:nvSpPr>
        <p:spPr>
          <a:xfrm>
            <a:off x="311700" y="961475"/>
            <a:ext cx="8520600" cy="36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pt-BR" sz="1500"/>
              <a:t>1. Título e nomes dos autores: é obrigatório que seja idêntico ao título do resumo submetido ao evento. Caso exista agência de fomento (CNPq, CAPES ou outras), é obrigatório mencioná-la;</a:t>
            </a:r>
            <a:endParaRPr sz="15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pt-BR" sz="1500"/>
              <a:t>2. </a:t>
            </a:r>
            <a:r>
              <a:rPr lang="pt-BR" sz="1500"/>
              <a:t>Inserir o título do trabalho no rodapé dos slides, exceto na capa;</a:t>
            </a:r>
            <a:endParaRPr sz="15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pt-BR" sz="1500"/>
              <a:t>3. </a:t>
            </a:r>
            <a:r>
              <a:rPr lang="pt-BR" sz="1500"/>
              <a:t>Manter o modelo de slide original, ao incluir slides novos duplicar o padrão;</a:t>
            </a:r>
            <a:endParaRPr sz="15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pt-BR" sz="1500"/>
              <a:t>4. Usar fonte Arial para o corpo do texto, com tamanho mínimo 15;</a:t>
            </a:r>
            <a:endParaRPr sz="15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pt-BR" sz="1500"/>
              <a:t>5. Podem ser inseridas imagens e gráficos. A organização dos textos no slide é livre, deve-se prezar pela clareza e objetividade;</a:t>
            </a:r>
            <a:endParaRPr sz="15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pt-BR" sz="1500"/>
              <a:t>6. </a:t>
            </a:r>
            <a:r>
              <a:rPr lang="pt-BR" sz="1500"/>
              <a:t>Itens sugeridos da pesquisa: Introdução (máximo: 1 a 2 slides), Metodologia (máximo: 1 a 2 slides), Resultados e Discussões (1 a 4 slides), Conclusão (máximo: 1 a 2 slides) e Referências (máximo: 1 a 2 slides);</a:t>
            </a:r>
            <a:endParaRPr sz="15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pt-BR" sz="1500"/>
              <a:t>7. </a:t>
            </a:r>
            <a:r>
              <a:rPr lang="pt-BR" sz="1500"/>
              <a:t>Apenas um dos autores realizará a apresentação oral. </a:t>
            </a:r>
            <a:r>
              <a:rPr lang="pt-BR" sz="1500"/>
              <a:t>A apresentação será de, no máximo, 12 minutos e mais 8 minutos para perguntas. </a:t>
            </a:r>
            <a:endParaRPr sz="1500"/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660750"/>
            <a:ext cx="9240049" cy="48275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/>
        </p:nvSpPr>
        <p:spPr>
          <a:xfrm>
            <a:off x="376650" y="340450"/>
            <a:ext cx="6425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FF7933"/>
                </a:solidFill>
                <a:latin typeface="Open Sans"/>
                <a:ea typeface="Open Sans"/>
                <a:cs typeface="Open Sans"/>
                <a:sym typeface="Open Sans"/>
              </a:rPr>
              <a:t>Orientações</a:t>
            </a:r>
            <a:endParaRPr sz="2000">
              <a:solidFill>
                <a:srgbClr val="FF793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71" name="Google Shape;71;p14"/>
          <p:cNvCxnSpPr/>
          <p:nvPr/>
        </p:nvCxnSpPr>
        <p:spPr>
          <a:xfrm>
            <a:off x="376650" y="753175"/>
            <a:ext cx="8390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2" name="Google Shape;72;p14"/>
          <p:cNvSpPr txBox="1"/>
          <p:nvPr/>
        </p:nvSpPr>
        <p:spPr>
          <a:xfrm>
            <a:off x="1423900" y="4740625"/>
            <a:ext cx="7642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II Painel de Pesquisa em Design - TÍTULO DO TRABALHO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660750"/>
            <a:ext cx="9240049" cy="48275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5"/>
          <p:cNvSpPr txBox="1"/>
          <p:nvPr/>
        </p:nvSpPr>
        <p:spPr>
          <a:xfrm>
            <a:off x="376650" y="340450"/>
            <a:ext cx="6425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FF7933"/>
                </a:solidFill>
                <a:latin typeface="Open Sans"/>
                <a:ea typeface="Open Sans"/>
                <a:cs typeface="Open Sans"/>
                <a:sym typeface="Open Sans"/>
              </a:rPr>
              <a:t>Introdução</a:t>
            </a:r>
            <a:endParaRPr sz="2000">
              <a:solidFill>
                <a:srgbClr val="FF793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79" name="Google Shape;79;p15"/>
          <p:cNvCxnSpPr/>
          <p:nvPr/>
        </p:nvCxnSpPr>
        <p:spPr>
          <a:xfrm>
            <a:off x="376650" y="753175"/>
            <a:ext cx="8390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0" name="Google Shape;80;p15"/>
          <p:cNvSpPr txBox="1"/>
          <p:nvPr>
            <p:ph idx="1" type="subTitle"/>
          </p:nvPr>
        </p:nvSpPr>
        <p:spPr>
          <a:xfrm>
            <a:off x="311700" y="961475"/>
            <a:ext cx="8520600" cy="36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pt-BR" sz="1500"/>
              <a:t>M</a:t>
            </a:r>
            <a:r>
              <a:rPr lang="pt-BR" sz="1500"/>
              <a:t>áximo: 1 a 2 slides</a:t>
            </a:r>
            <a:endParaRPr sz="1500"/>
          </a:p>
        </p:txBody>
      </p:sp>
      <p:sp>
        <p:nvSpPr>
          <p:cNvPr id="81" name="Google Shape;81;p15"/>
          <p:cNvSpPr txBox="1"/>
          <p:nvPr/>
        </p:nvSpPr>
        <p:spPr>
          <a:xfrm>
            <a:off x="1423900" y="4740625"/>
            <a:ext cx="7642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II Painel de Pesquisa em Design - TÍTULO DO TRABALHO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660750"/>
            <a:ext cx="9240049" cy="4827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6"/>
          <p:cNvSpPr txBox="1"/>
          <p:nvPr/>
        </p:nvSpPr>
        <p:spPr>
          <a:xfrm>
            <a:off x="376650" y="340450"/>
            <a:ext cx="6425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FF7933"/>
                </a:solidFill>
                <a:latin typeface="Open Sans"/>
                <a:ea typeface="Open Sans"/>
                <a:cs typeface="Open Sans"/>
                <a:sym typeface="Open Sans"/>
              </a:rPr>
              <a:t>Metodologia</a:t>
            </a:r>
            <a:endParaRPr sz="2000">
              <a:solidFill>
                <a:srgbClr val="FF793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8" name="Google Shape;88;p16"/>
          <p:cNvCxnSpPr/>
          <p:nvPr/>
        </p:nvCxnSpPr>
        <p:spPr>
          <a:xfrm>
            <a:off x="376650" y="753175"/>
            <a:ext cx="8390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9" name="Google Shape;89;p16"/>
          <p:cNvSpPr txBox="1"/>
          <p:nvPr>
            <p:ph idx="1" type="subTitle"/>
          </p:nvPr>
        </p:nvSpPr>
        <p:spPr>
          <a:xfrm>
            <a:off x="311700" y="961475"/>
            <a:ext cx="8520600" cy="36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pt-BR" sz="1500"/>
              <a:t>M</a:t>
            </a:r>
            <a:r>
              <a:rPr lang="pt-BR" sz="1500"/>
              <a:t>áximo: 1 a 2 slides</a:t>
            </a:r>
            <a:endParaRPr sz="1500"/>
          </a:p>
        </p:txBody>
      </p:sp>
      <p:sp>
        <p:nvSpPr>
          <p:cNvPr id="90" name="Google Shape;90;p16"/>
          <p:cNvSpPr txBox="1"/>
          <p:nvPr/>
        </p:nvSpPr>
        <p:spPr>
          <a:xfrm>
            <a:off x="1423900" y="4740625"/>
            <a:ext cx="7642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II Painel de Pesquisa em Design - TÍTULO DO TRABALHO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660750"/>
            <a:ext cx="9240049" cy="48275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7"/>
          <p:cNvSpPr txBox="1"/>
          <p:nvPr/>
        </p:nvSpPr>
        <p:spPr>
          <a:xfrm>
            <a:off x="376650" y="340450"/>
            <a:ext cx="6425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FF7933"/>
                </a:solidFill>
                <a:latin typeface="Open Sans"/>
                <a:ea typeface="Open Sans"/>
                <a:cs typeface="Open Sans"/>
                <a:sym typeface="Open Sans"/>
              </a:rPr>
              <a:t>Resultados e Discussões</a:t>
            </a:r>
            <a:endParaRPr sz="2000">
              <a:solidFill>
                <a:srgbClr val="FF793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97" name="Google Shape;97;p17"/>
          <p:cNvCxnSpPr/>
          <p:nvPr/>
        </p:nvCxnSpPr>
        <p:spPr>
          <a:xfrm>
            <a:off x="376650" y="753175"/>
            <a:ext cx="8390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8" name="Google Shape;98;p17"/>
          <p:cNvSpPr txBox="1"/>
          <p:nvPr>
            <p:ph idx="1" type="subTitle"/>
          </p:nvPr>
        </p:nvSpPr>
        <p:spPr>
          <a:xfrm>
            <a:off x="311700" y="961475"/>
            <a:ext cx="8520600" cy="36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pt-BR" sz="1500"/>
              <a:t>Máximo: 1 a 4 slides</a:t>
            </a:r>
            <a:endParaRPr sz="1500"/>
          </a:p>
        </p:txBody>
      </p:sp>
      <p:sp>
        <p:nvSpPr>
          <p:cNvPr id="99" name="Google Shape;99;p17"/>
          <p:cNvSpPr txBox="1"/>
          <p:nvPr/>
        </p:nvSpPr>
        <p:spPr>
          <a:xfrm>
            <a:off x="1423900" y="4740625"/>
            <a:ext cx="7642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II Painel de Pesquisa em Design - TÍTULO DO TRABALHO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660750"/>
            <a:ext cx="9240049" cy="482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8"/>
          <p:cNvSpPr txBox="1"/>
          <p:nvPr/>
        </p:nvSpPr>
        <p:spPr>
          <a:xfrm>
            <a:off x="376650" y="340450"/>
            <a:ext cx="6425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FF7933"/>
                </a:solidFill>
                <a:latin typeface="Open Sans"/>
                <a:ea typeface="Open Sans"/>
                <a:cs typeface="Open Sans"/>
                <a:sym typeface="Open Sans"/>
              </a:rPr>
              <a:t>Conclusão</a:t>
            </a:r>
            <a:endParaRPr sz="2000">
              <a:solidFill>
                <a:srgbClr val="FF793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06" name="Google Shape;106;p18"/>
          <p:cNvCxnSpPr/>
          <p:nvPr/>
        </p:nvCxnSpPr>
        <p:spPr>
          <a:xfrm>
            <a:off x="376650" y="753175"/>
            <a:ext cx="8390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7" name="Google Shape;107;p18"/>
          <p:cNvSpPr txBox="1"/>
          <p:nvPr>
            <p:ph idx="1" type="subTitle"/>
          </p:nvPr>
        </p:nvSpPr>
        <p:spPr>
          <a:xfrm>
            <a:off x="311700" y="961475"/>
            <a:ext cx="8520600" cy="36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pt-BR" sz="1500"/>
              <a:t>Máximo: 1 a 2 slides</a:t>
            </a:r>
            <a:endParaRPr sz="1500"/>
          </a:p>
        </p:txBody>
      </p:sp>
      <p:sp>
        <p:nvSpPr>
          <p:cNvPr id="108" name="Google Shape;108;p18"/>
          <p:cNvSpPr txBox="1"/>
          <p:nvPr/>
        </p:nvSpPr>
        <p:spPr>
          <a:xfrm>
            <a:off x="1423900" y="4740625"/>
            <a:ext cx="7642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II Painel de Pesquisa em Design - TÍTULO DO TRABALHO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660750"/>
            <a:ext cx="9240049" cy="48275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9"/>
          <p:cNvSpPr txBox="1"/>
          <p:nvPr/>
        </p:nvSpPr>
        <p:spPr>
          <a:xfrm>
            <a:off x="376650" y="340450"/>
            <a:ext cx="6425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FF7933"/>
                </a:solidFill>
                <a:latin typeface="Open Sans"/>
                <a:ea typeface="Open Sans"/>
                <a:cs typeface="Open Sans"/>
                <a:sym typeface="Open Sans"/>
              </a:rPr>
              <a:t>Referências</a:t>
            </a:r>
            <a:endParaRPr sz="2000">
              <a:solidFill>
                <a:srgbClr val="FF793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15" name="Google Shape;115;p19"/>
          <p:cNvCxnSpPr/>
          <p:nvPr/>
        </p:nvCxnSpPr>
        <p:spPr>
          <a:xfrm>
            <a:off x="376650" y="753175"/>
            <a:ext cx="8390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6" name="Google Shape;116;p19"/>
          <p:cNvSpPr txBox="1"/>
          <p:nvPr>
            <p:ph idx="1" type="subTitle"/>
          </p:nvPr>
        </p:nvSpPr>
        <p:spPr>
          <a:xfrm>
            <a:off x="311700" y="961475"/>
            <a:ext cx="8520600" cy="36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pt-BR" sz="1500"/>
              <a:t>Máximo: 1 a 2 slides</a:t>
            </a:r>
            <a:endParaRPr sz="1500"/>
          </a:p>
        </p:txBody>
      </p:sp>
      <p:sp>
        <p:nvSpPr>
          <p:cNvPr id="117" name="Google Shape;117;p19"/>
          <p:cNvSpPr txBox="1"/>
          <p:nvPr/>
        </p:nvSpPr>
        <p:spPr>
          <a:xfrm>
            <a:off x="1423900" y="4740625"/>
            <a:ext cx="7642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II Painel de Pesquisa em Design - TÍTULO DO TRABALHO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